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74" r:id="rId1"/>
  </p:sldMasterIdLst>
  <p:notesMasterIdLst>
    <p:notesMasterId r:id="rId49"/>
  </p:notesMasterIdLst>
  <p:sldIdLst>
    <p:sldId id="256" r:id="rId2"/>
    <p:sldId id="283" r:id="rId3"/>
    <p:sldId id="258" r:id="rId4"/>
    <p:sldId id="259" r:id="rId5"/>
    <p:sldId id="323" r:id="rId6"/>
    <p:sldId id="324" r:id="rId7"/>
    <p:sldId id="335" r:id="rId8"/>
    <p:sldId id="334" r:id="rId9"/>
    <p:sldId id="333" r:id="rId10"/>
    <p:sldId id="337" r:id="rId11"/>
    <p:sldId id="332" r:id="rId12"/>
    <p:sldId id="325" r:id="rId13"/>
    <p:sldId id="326" r:id="rId14"/>
    <p:sldId id="327" r:id="rId15"/>
    <p:sldId id="338" r:id="rId16"/>
    <p:sldId id="339" r:id="rId17"/>
    <p:sldId id="340" r:id="rId18"/>
    <p:sldId id="341" r:id="rId19"/>
    <p:sldId id="342" r:id="rId20"/>
    <p:sldId id="343" r:id="rId21"/>
    <p:sldId id="345" r:id="rId22"/>
    <p:sldId id="344" r:id="rId23"/>
    <p:sldId id="328" r:id="rId24"/>
    <p:sldId id="347" r:id="rId25"/>
    <p:sldId id="346" r:id="rId26"/>
    <p:sldId id="348" r:id="rId27"/>
    <p:sldId id="349" r:id="rId28"/>
    <p:sldId id="329" r:id="rId29"/>
    <p:sldId id="330" r:id="rId30"/>
    <p:sldId id="331" r:id="rId31"/>
    <p:sldId id="350" r:id="rId32"/>
    <p:sldId id="351" r:id="rId33"/>
    <p:sldId id="352" r:id="rId34"/>
    <p:sldId id="355" r:id="rId35"/>
    <p:sldId id="357" r:id="rId36"/>
    <p:sldId id="358" r:id="rId37"/>
    <p:sldId id="359" r:id="rId38"/>
    <p:sldId id="360" r:id="rId39"/>
    <p:sldId id="361" r:id="rId40"/>
    <p:sldId id="274" r:id="rId41"/>
    <p:sldId id="353" r:id="rId42"/>
    <p:sldId id="363" r:id="rId43"/>
    <p:sldId id="354" r:id="rId44"/>
    <p:sldId id="356" r:id="rId45"/>
    <p:sldId id="362" r:id="rId46"/>
    <p:sldId id="272" r:id="rId47"/>
    <p:sldId id="275" r:id="rId48"/>
  </p:sldIdLst>
  <p:sldSz cx="12192000" cy="6858000"/>
  <p:notesSz cx="6858000" cy="9144000"/>
  <p:embeddedFontLst>
    <p:embeddedFont>
      <p:font typeface="Y SpotlightOTF" panose="020B0600000101010101" pitchFamily="34" charset="-127"/>
      <p:regular r:id="rId50"/>
    </p:embeddedFont>
    <p:embeddedFont>
      <p:font typeface="Y 너만을 비춤체" panose="020B0600000101010101" pitchFamily="50" charset="-127"/>
      <p:regular r:id="rId51"/>
      <p:bold r:id="rId52"/>
      <p:italic r:id="rId53"/>
      <p:boldItalic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CA7"/>
    <a:srgbClr val="396CA8"/>
    <a:srgbClr val="124782"/>
    <a:srgbClr val="386CA8"/>
    <a:srgbClr val="FFFFFF"/>
    <a:srgbClr val="6182D6"/>
    <a:srgbClr val="3F68CD"/>
    <a:srgbClr val="004E97"/>
    <a:srgbClr val="3371AC"/>
    <a:srgbClr val="165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4598"/>
  </p:normalViewPr>
  <p:slideViewPr>
    <p:cSldViewPr snapToGrid="0">
      <p:cViewPr varScale="1">
        <p:scale>
          <a:sx n="62" d="100"/>
          <a:sy n="62" d="100"/>
        </p:scale>
        <p:origin x="852" y="4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21871454-4030-914D-BC8D-79A4D0E7D1E4}" type="datetime1">
              <a:rPr kumimoji="1" lang="ko-KR" altLang="en-US"/>
              <a:pPr>
                <a:defRPr/>
              </a:pPr>
              <a:t>2022-06-07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AD8241B9-D058-494F-99CD-3593BCEABA2E}" type="slidenum">
              <a:rPr kumimoji="1" lang="ko-KR" altLang="en-US"/>
              <a:pPr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D8241B9-D058-494F-99CD-3593BCEABA2E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876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502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2337DE6-0EC0-1F4B-9C97-4D60AACE80AF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EAB9682-C94D-4E44-A1DF-02B49333101D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E7314B1-9B25-E94C-8D52-50DD48189262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0CF5808-14CC-C14F-9E67-B3E06FFE4913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BC4B6AC-1CFC-7F40-A275-19683055660A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953C4-0E2E-E14F-9C1B-E590F71E2C9B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225792-7B2D-2D4E-AB26-F3085ACE7E27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84C9E31-8978-0E4F-BC19-9E55B1788B17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675B22F-2F9A-CB4E-8685-749C54B76F86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47303D75-FB05-724C-8060-BCA837E58A42}" type="datetime1">
              <a:rPr lang="ko-KR" altLang="en-US"/>
              <a:pPr>
                <a:defRPr/>
              </a:pPr>
              <a:t>2022-06-07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7958F2D4-C8A3-4E34-BBDA-4D265541A2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/>
          <a:ea typeface="Y 너만을 비춤체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 너만을 비춤체"/>
          <a:ea typeface="Y 너만을 비춤체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 너만을 비춤체"/>
          <a:ea typeface="Y 너만을 비춤체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 너만을 비춤체"/>
          <a:ea typeface="Y 너만을 비춤체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제목 개체 틀 1"/>
          <p:cNvSpPr txBox="1"/>
          <p:nvPr/>
        </p:nvSpPr>
        <p:spPr>
          <a:xfrm>
            <a:off x="2900554" y="1545574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2022 Software Design</a:t>
            </a:r>
          </a:p>
        </p:txBody>
      </p:sp>
      <p:sp>
        <p:nvSpPr>
          <p:cNvPr id="12" name="제목 개체 틀 1"/>
          <p:cNvSpPr txBox="1"/>
          <p:nvPr/>
        </p:nvSpPr>
        <p:spPr>
          <a:xfrm>
            <a:off x="1176670" y="1868740"/>
            <a:ext cx="9838660" cy="2215991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 err="1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에브리타임</a:t>
            </a: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kumimoji="0" lang="ko-KR" altLang="en-US" sz="7200" b="0" i="0" u="none" strike="noStrike" kern="1200" cap="none" spc="0" normalizeH="0" baseline="0" dirty="0" err="1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 구현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8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/>
          <p:cNvSpPr txBox="1"/>
          <p:nvPr/>
        </p:nvSpPr>
        <p:spPr>
          <a:xfrm>
            <a:off x="2860917" y="4283080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소프트웨어 설계 </a:t>
            </a:r>
            <a:r>
              <a:rPr lang="en-US" altLang="ko-KR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</a:t>
            </a: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</a:t>
            </a:r>
          </a:p>
        </p:txBody>
      </p:sp>
      <p:sp>
        <p:nvSpPr>
          <p:cNvPr id="17" name="제목 개체 틀 1"/>
          <p:cNvSpPr txBox="1"/>
          <p:nvPr/>
        </p:nvSpPr>
        <p:spPr>
          <a:xfrm>
            <a:off x="2900554" y="4850761"/>
            <a:ext cx="6470165" cy="923330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20183085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이주원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20183043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김동현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20183080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이범석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936874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Ref2.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EveryTimeDBManage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328259-DFA3-7B97-F8F3-CB3CA8DEE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05"/>
          <a:stretch/>
        </p:blipFill>
        <p:spPr>
          <a:xfrm>
            <a:off x="2796845" y="1186914"/>
            <a:ext cx="6598310" cy="2736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EF7F83-AF3D-56D8-EE5E-B753EB714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3" b="53955"/>
          <a:stretch/>
        </p:blipFill>
        <p:spPr>
          <a:xfrm>
            <a:off x="2051050" y="3997991"/>
            <a:ext cx="8089900" cy="20814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951E4B-014C-83FA-EB61-D87B55801C41}"/>
              </a:ext>
            </a:extLst>
          </p:cNvPr>
          <p:cNvSpPr/>
          <p:nvPr/>
        </p:nvSpPr>
        <p:spPr>
          <a:xfrm>
            <a:off x="2878112" y="1186914"/>
            <a:ext cx="6472073" cy="25685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7C39C2-5048-77D5-4ED0-A389A00EB338}"/>
              </a:ext>
            </a:extLst>
          </p:cNvPr>
          <p:cNvSpPr/>
          <p:nvPr/>
        </p:nvSpPr>
        <p:spPr>
          <a:xfrm>
            <a:off x="2697469" y="3958601"/>
            <a:ext cx="3418517" cy="19463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B6D32664-B904-3CE6-C716-86F6EE5B3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823649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F40AE4-7415-D2EA-BEB7-E3F0CFCF1D23}"/>
              </a:ext>
            </a:extLst>
          </p:cNvPr>
          <p:cNvSpPr txBox="1"/>
          <p:nvPr/>
        </p:nvSpPr>
        <p:spPr>
          <a:xfrm>
            <a:off x="-88086" y="2233698"/>
            <a:ext cx="2688556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70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U1.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생성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29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U2.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관리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53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U3.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조회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186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88"/>
          <a:stretch/>
        </p:blipFill>
        <p:spPr>
          <a:xfrm>
            <a:off x="1237963" y="1527439"/>
            <a:ext cx="10308326" cy="1657562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64DDF48E-ED6C-C8CC-B12B-1D2992175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EEE6F4-54EC-7B7D-7039-5EB33DF9DA97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B5A937-3231-AF4A-01D5-45D492206D9A}"/>
              </a:ext>
            </a:extLst>
          </p:cNvPr>
          <p:cNvSpPr/>
          <p:nvPr/>
        </p:nvSpPr>
        <p:spPr>
          <a:xfrm>
            <a:off x="2843693" y="2546804"/>
            <a:ext cx="1979463" cy="6487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8FD11B-617A-BD75-3CE6-D775EFD036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173" b="79742"/>
          <a:stretch/>
        </p:blipFill>
        <p:spPr>
          <a:xfrm>
            <a:off x="1237963" y="3571147"/>
            <a:ext cx="10308326" cy="165387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5C14CC-7270-D982-F828-C3ACF07A37BB}"/>
              </a:ext>
            </a:extLst>
          </p:cNvPr>
          <p:cNvSpPr/>
          <p:nvPr/>
        </p:nvSpPr>
        <p:spPr>
          <a:xfrm>
            <a:off x="1665940" y="4900644"/>
            <a:ext cx="3187195" cy="2943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754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1" b="65950"/>
          <a:stretch/>
        </p:blipFill>
        <p:spPr>
          <a:xfrm>
            <a:off x="1166687" y="1214215"/>
            <a:ext cx="10308326" cy="26496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635960" y="1529354"/>
            <a:ext cx="5649259" cy="9889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89306C6-9278-4A61-0BB3-C86E6D4D5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9" t="16601" r="2139" b="67546"/>
          <a:stretch/>
        </p:blipFill>
        <p:spPr>
          <a:xfrm>
            <a:off x="152050" y="4440168"/>
            <a:ext cx="11887900" cy="122477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152050" y="4680357"/>
            <a:ext cx="4399682" cy="4811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675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9" t="16601" r="2139" b="67546"/>
          <a:stretch/>
        </p:blipFill>
        <p:spPr>
          <a:xfrm>
            <a:off x="152050" y="4440168"/>
            <a:ext cx="11887900" cy="122477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1" b="65950"/>
          <a:stretch/>
        </p:blipFill>
        <p:spPr>
          <a:xfrm>
            <a:off x="1166687" y="1214215"/>
            <a:ext cx="10308326" cy="26496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2342180" y="2440804"/>
            <a:ext cx="8450738" cy="14302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544899" y="5145428"/>
            <a:ext cx="4431835" cy="5481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718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4" t="29635" r="2139" b="45266"/>
          <a:stretch/>
        </p:blipFill>
        <p:spPr>
          <a:xfrm>
            <a:off x="365018" y="4247962"/>
            <a:ext cx="11495051" cy="193909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75" b="45804"/>
          <a:stretch/>
        </p:blipFill>
        <p:spPr>
          <a:xfrm>
            <a:off x="1267745" y="1177809"/>
            <a:ext cx="10308326" cy="28127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784320" y="1430512"/>
            <a:ext cx="5620821" cy="17720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331931" y="4432804"/>
            <a:ext cx="4165117" cy="9946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65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4" t="29635" r="2139" b="45266"/>
          <a:stretch/>
        </p:blipFill>
        <p:spPr>
          <a:xfrm>
            <a:off x="365018" y="4247962"/>
            <a:ext cx="11495051" cy="193909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(5/9)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75" b="45804"/>
          <a:stretch/>
        </p:blipFill>
        <p:spPr>
          <a:xfrm>
            <a:off x="1267745" y="1177809"/>
            <a:ext cx="10308326" cy="28127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784321" y="3237875"/>
            <a:ext cx="2952572" cy="6959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331931" y="5441453"/>
            <a:ext cx="3340659" cy="7261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931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" t="57596" r="2139" b="16975"/>
          <a:stretch/>
        </p:blipFill>
        <p:spPr>
          <a:xfrm>
            <a:off x="227000" y="3963365"/>
            <a:ext cx="11965000" cy="196466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(6/9)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44" b="24530"/>
          <a:stretch/>
        </p:blipFill>
        <p:spPr>
          <a:xfrm>
            <a:off x="1267745" y="1145678"/>
            <a:ext cx="10308326" cy="27255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671945" y="1241660"/>
            <a:ext cx="5703216" cy="10368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227000" y="3941474"/>
            <a:ext cx="4539872" cy="5703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148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/>
          <p:cNvSpPr txBox="1"/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0" name="제목 개체 틀 1"/>
          <p:cNvSpPr txBox="1"/>
          <p:nvPr/>
        </p:nvSpPr>
        <p:spPr>
          <a:xfrm>
            <a:off x="4578544" y="2936876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</a:p>
        </p:txBody>
      </p:sp>
      <p:sp>
        <p:nvSpPr>
          <p:cNvPr id="11" name="제목 개체 틀 1"/>
          <p:cNvSpPr txBox="1"/>
          <p:nvPr/>
        </p:nvSpPr>
        <p:spPr>
          <a:xfrm>
            <a:off x="3934251" y="357767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3308304" y="2485238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/>
          <p:cNvSpPr txBox="1"/>
          <p:nvPr/>
        </p:nvSpPr>
        <p:spPr>
          <a:xfrm>
            <a:off x="6527620" y="2936876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</a:p>
        </p:txBody>
      </p:sp>
      <p:sp>
        <p:nvSpPr>
          <p:cNvPr id="15" name="제목 개체 틀 1"/>
          <p:cNvSpPr txBox="1"/>
          <p:nvPr/>
        </p:nvSpPr>
        <p:spPr>
          <a:xfrm>
            <a:off x="6010692" y="3577991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5379675" y="2485238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 txBox="1"/>
          <p:nvPr/>
        </p:nvSpPr>
        <p:spPr>
          <a:xfrm>
            <a:off x="8506688" y="293655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</a:p>
        </p:txBody>
      </p:sp>
      <p:sp>
        <p:nvSpPr>
          <p:cNvPr id="19" name="제목 개체 틀 1"/>
          <p:cNvSpPr txBox="1"/>
          <p:nvPr/>
        </p:nvSpPr>
        <p:spPr>
          <a:xfrm>
            <a:off x="7690289" y="357767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어려웠던 점</a:t>
            </a: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7353258" y="2485238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31" name="제목 개체 틀 1"/>
          <p:cNvSpPr txBox="1"/>
          <p:nvPr/>
        </p:nvSpPr>
        <p:spPr>
          <a:xfrm>
            <a:off x="2564776" y="2936876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01</a:t>
            </a:r>
          </a:p>
        </p:txBody>
      </p:sp>
      <p:sp>
        <p:nvSpPr>
          <p:cNvPr id="32" name="제목 개체 틀 1"/>
          <p:cNvSpPr txBox="1"/>
          <p:nvPr/>
        </p:nvSpPr>
        <p:spPr>
          <a:xfrm>
            <a:off x="2047847" y="3577991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개요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" t="57596" r="2139" b="16975"/>
          <a:stretch/>
        </p:blipFill>
        <p:spPr>
          <a:xfrm>
            <a:off x="227000" y="3963365"/>
            <a:ext cx="11965000" cy="196466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(7/9)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44" b="24530"/>
          <a:stretch/>
        </p:blipFill>
        <p:spPr>
          <a:xfrm>
            <a:off x="1267745" y="1145678"/>
            <a:ext cx="10308326" cy="27255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2791743" y="2339010"/>
            <a:ext cx="8132511" cy="15322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653867" y="4460259"/>
            <a:ext cx="4952455" cy="5416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328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" t="57596" r="329" b="16975"/>
          <a:stretch/>
        </p:blipFill>
        <p:spPr>
          <a:xfrm>
            <a:off x="-47253" y="4231491"/>
            <a:ext cx="12191999" cy="196466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(8/9)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36" b="-160"/>
          <a:stretch/>
        </p:blipFill>
        <p:spPr>
          <a:xfrm>
            <a:off x="1267745" y="1049821"/>
            <a:ext cx="10308326" cy="341527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666338" y="1321552"/>
            <a:ext cx="5753794" cy="15289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422182" y="5244064"/>
            <a:ext cx="4614514" cy="9626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077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0" t="83161" r="20442" b="3954"/>
          <a:stretch/>
        </p:blipFill>
        <p:spPr>
          <a:xfrm>
            <a:off x="1495248" y="4592771"/>
            <a:ext cx="9201504" cy="995544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(9/9)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36" b="-160"/>
          <a:stretch/>
        </p:blipFill>
        <p:spPr>
          <a:xfrm>
            <a:off x="1267745" y="1049821"/>
            <a:ext cx="10308326" cy="341527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738860" y="2818850"/>
            <a:ext cx="2788170" cy="8372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1434163" y="4555060"/>
            <a:ext cx="3392670" cy="8700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830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77B986F-9DCE-482B-FFE8-9FC78A75A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21" b="81242"/>
          <a:stretch/>
        </p:blipFill>
        <p:spPr>
          <a:xfrm>
            <a:off x="496348" y="3286217"/>
            <a:ext cx="11199304" cy="1373284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CB144-FE0D-9AB5-12EB-FB1CC5735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" b="82540"/>
          <a:stretch/>
        </p:blipFill>
        <p:spPr>
          <a:xfrm>
            <a:off x="2017037" y="1320597"/>
            <a:ext cx="8157926" cy="1671211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D53AC19D-56DC-C45F-8B17-22F0A9CB7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52E1C-A045-D8EB-359B-FF9C31480F19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8EAA3C-A8AA-A786-8147-B7AC1C91E7B8}"/>
              </a:ext>
            </a:extLst>
          </p:cNvPr>
          <p:cNvSpPr/>
          <p:nvPr/>
        </p:nvSpPr>
        <p:spPr>
          <a:xfrm>
            <a:off x="4017196" y="2195692"/>
            <a:ext cx="2078804" cy="7961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B7DCA-7370-6C10-3C78-D5F503B01C65}"/>
              </a:ext>
            </a:extLst>
          </p:cNvPr>
          <p:cNvSpPr/>
          <p:nvPr/>
        </p:nvSpPr>
        <p:spPr>
          <a:xfrm>
            <a:off x="998129" y="4370382"/>
            <a:ext cx="3187195" cy="2943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27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77B986F-9DCE-482B-FFE8-9FC78A75A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1" t="18450" r="11416" b="60498"/>
          <a:stretch/>
        </p:blipFill>
        <p:spPr>
          <a:xfrm>
            <a:off x="142337" y="4283531"/>
            <a:ext cx="11865447" cy="142366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CB144-FE0D-9AB5-12EB-FB1CC5735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61" b="56276"/>
          <a:stretch/>
        </p:blipFill>
        <p:spPr>
          <a:xfrm>
            <a:off x="2017037" y="1370825"/>
            <a:ext cx="8157926" cy="2545963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D53AC19D-56DC-C45F-8B17-22F0A9CB7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52E1C-A045-D8EB-359B-FF9C31480F19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8EAA3C-A8AA-A786-8147-B7AC1C91E7B8}"/>
              </a:ext>
            </a:extLst>
          </p:cNvPr>
          <p:cNvSpPr/>
          <p:nvPr/>
        </p:nvSpPr>
        <p:spPr>
          <a:xfrm>
            <a:off x="2291138" y="1520899"/>
            <a:ext cx="7253554" cy="22805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B7DCA-7370-6C10-3C78-D5F503B01C65}"/>
              </a:ext>
            </a:extLst>
          </p:cNvPr>
          <p:cNvSpPr/>
          <p:nvPr/>
        </p:nvSpPr>
        <p:spPr>
          <a:xfrm>
            <a:off x="142338" y="4272977"/>
            <a:ext cx="5403301" cy="14861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853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77B986F-9DCE-482B-FFE8-9FC78A75A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2" t="42748" r="10878" b="43390"/>
          <a:stretch/>
        </p:blipFill>
        <p:spPr>
          <a:xfrm>
            <a:off x="142338" y="4424653"/>
            <a:ext cx="11755639" cy="95971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CB144-FE0D-9AB5-12EB-FB1CC5735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959" b="32865"/>
          <a:stretch/>
        </p:blipFill>
        <p:spPr>
          <a:xfrm>
            <a:off x="2017037" y="1206787"/>
            <a:ext cx="8157926" cy="2246834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D53AC19D-56DC-C45F-8B17-22F0A9CB7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52E1C-A045-D8EB-359B-FF9C31480F19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8EAA3C-A8AA-A786-8147-B7AC1C91E7B8}"/>
              </a:ext>
            </a:extLst>
          </p:cNvPr>
          <p:cNvSpPr/>
          <p:nvPr/>
        </p:nvSpPr>
        <p:spPr>
          <a:xfrm>
            <a:off x="2299640" y="1286925"/>
            <a:ext cx="7253554" cy="21626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B7DCA-7370-6C10-3C78-D5F503B01C65}"/>
              </a:ext>
            </a:extLst>
          </p:cNvPr>
          <p:cNvSpPr/>
          <p:nvPr/>
        </p:nvSpPr>
        <p:spPr>
          <a:xfrm>
            <a:off x="142339" y="4424653"/>
            <a:ext cx="4682592" cy="9916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479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77B986F-9DCE-482B-FFE8-9FC78A75A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2" t="57070" r="19061" b="7739"/>
          <a:stretch/>
        </p:blipFill>
        <p:spPr>
          <a:xfrm>
            <a:off x="1178693" y="4069463"/>
            <a:ext cx="9325704" cy="214405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CB144-FE0D-9AB5-12EB-FB1CC5735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82" b="3897"/>
          <a:stretch/>
        </p:blipFill>
        <p:spPr>
          <a:xfrm>
            <a:off x="2017037" y="1105923"/>
            <a:ext cx="8157926" cy="2832894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D53AC19D-56DC-C45F-8B17-22F0A9CB7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52E1C-A045-D8EB-359B-FF9C31480F19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8EAA3C-A8AA-A786-8147-B7AC1C91E7B8}"/>
              </a:ext>
            </a:extLst>
          </p:cNvPr>
          <p:cNvSpPr/>
          <p:nvPr/>
        </p:nvSpPr>
        <p:spPr>
          <a:xfrm>
            <a:off x="2907587" y="1151188"/>
            <a:ext cx="5219272" cy="1623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B7DCA-7370-6C10-3C78-D5F503B01C65}"/>
              </a:ext>
            </a:extLst>
          </p:cNvPr>
          <p:cNvSpPr/>
          <p:nvPr/>
        </p:nvSpPr>
        <p:spPr>
          <a:xfrm>
            <a:off x="1523999" y="4069463"/>
            <a:ext cx="4435012" cy="13468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383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77B986F-9DCE-482B-FFE8-9FC78A75A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2" t="57070" r="19061" b="7739"/>
          <a:stretch/>
        </p:blipFill>
        <p:spPr>
          <a:xfrm>
            <a:off x="1178693" y="4069463"/>
            <a:ext cx="9325704" cy="214405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(5/5)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CB144-FE0D-9AB5-12EB-FB1CC5735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82" b="3897"/>
          <a:stretch/>
        </p:blipFill>
        <p:spPr>
          <a:xfrm>
            <a:off x="2017037" y="1105923"/>
            <a:ext cx="8157926" cy="2832894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D53AC19D-56DC-C45F-8B17-22F0A9CB7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52E1C-A045-D8EB-359B-FF9C31480F19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8EAA3C-A8AA-A786-8147-B7AC1C91E7B8}"/>
              </a:ext>
            </a:extLst>
          </p:cNvPr>
          <p:cNvSpPr/>
          <p:nvPr/>
        </p:nvSpPr>
        <p:spPr>
          <a:xfrm>
            <a:off x="2332234" y="2825393"/>
            <a:ext cx="7222732" cy="8894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1B7DCA-7370-6C10-3C78-D5F503B01C65}"/>
              </a:ext>
            </a:extLst>
          </p:cNvPr>
          <p:cNvSpPr/>
          <p:nvPr/>
        </p:nvSpPr>
        <p:spPr>
          <a:xfrm>
            <a:off x="1168419" y="5554384"/>
            <a:ext cx="4441271" cy="6971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569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U6.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대화내용 검색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3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U7.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사용자 신고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05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에브리타임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채팅방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기능 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(D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조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endParaRPr lang="ko-KR" altLang="en-US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3BE1E11-B5B1-B841-94DD-03CD9DC29DB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47ACABF9-4C7A-3544-8EE1-743E1135FFC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77F9095-D502-3382-5440-A38B08DF5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42108" y="2589728"/>
            <a:ext cx="1580441" cy="1613597"/>
          </a:xfrm>
          <a:prstGeom prst="rect">
            <a:avLst/>
          </a:prstGeom>
        </p:spPr>
      </p:pic>
      <p:pic>
        <p:nvPicPr>
          <p:cNvPr id="1026" name="Picture 2" descr="참가신청] 비영리 구글애널리틱스 사용자모임 카톡채팅방">
            <a:extLst>
              <a:ext uri="{FF2B5EF4-FFF2-40B4-BE49-F238E27FC236}">
                <a16:creationId xmlns:a16="http://schemas.microsoft.com/office/drawing/2014/main" id="{7635626B-96C8-8E9C-CB7E-2D86B195B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767" y="2263562"/>
            <a:ext cx="2206133" cy="226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더하기 기호 44">
            <a:extLst>
              <a:ext uri="{FF2B5EF4-FFF2-40B4-BE49-F238E27FC236}">
                <a16:creationId xmlns:a16="http://schemas.microsoft.com/office/drawing/2014/main" id="{B8FA3772-AF10-C373-A24D-D26416B3DF03}"/>
              </a:ext>
            </a:extLst>
          </p:cNvPr>
          <p:cNvSpPr/>
          <p:nvPr/>
        </p:nvSpPr>
        <p:spPr>
          <a:xfrm>
            <a:off x="3173694" y="3129260"/>
            <a:ext cx="571994" cy="500202"/>
          </a:xfrm>
          <a:prstGeom prst="mathPlus">
            <a:avLst>
              <a:gd name="adj1" fmla="val 23520"/>
            </a:avLst>
          </a:prstGeom>
          <a:solidFill>
            <a:srgbClr val="2E6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오른쪽 화살표[R] 2">
            <a:extLst>
              <a:ext uri="{FF2B5EF4-FFF2-40B4-BE49-F238E27FC236}">
                <a16:creationId xmlns:a16="http://schemas.microsoft.com/office/drawing/2014/main" id="{D8D9D3B1-92CD-1AB2-455A-6D021057F9EE}"/>
              </a:ext>
            </a:extLst>
          </p:cNvPr>
          <p:cNvSpPr/>
          <p:nvPr/>
        </p:nvSpPr>
        <p:spPr>
          <a:xfrm>
            <a:off x="6192007" y="3195358"/>
            <a:ext cx="1002764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E6CA7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37ECE3-F914-7BF7-8C0F-3A32D87B57C7}"/>
              </a:ext>
            </a:extLst>
          </p:cNvPr>
          <p:cNvSpPr txBox="1"/>
          <p:nvPr/>
        </p:nvSpPr>
        <p:spPr>
          <a:xfrm>
            <a:off x="6276592" y="3594865"/>
            <a:ext cx="824964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구현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F09D03-8BC9-546B-F4C4-00FA4BD0D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084" y="3060782"/>
            <a:ext cx="1225522" cy="122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] JVM은 무엇이며 자바 코드는 어떻게 실행하는 것인가.">
            <a:extLst>
              <a:ext uri="{FF2B5EF4-FFF2-40B4-BE49-F238E27FC236}">
                <a16:creationId xmlns:a16="http://schemas.microsoft.com/office/drawing/2014/main" id="{4FD64A04-D27D-2E0C-3D6A-94E1E23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13" y="2255078"/>
            <a:ext cx="1914720" cy="119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7C6C56E-61FE-74A7-68F0-AE9A0B8D187F}"/>
              </a:ext>
            </a:extLst>
          </p:cNvPr>
          <p:cNvSpPr txBox="1"/>
          <p:nvPr/>
        </p:nvSpPr>
        <p:spPr>
          <a:xfrm>
            <a:off x="7746796" y="4529490"/>
            <a:ext cx="2958576" cy="8931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개발언어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: JAVA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개발환경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VSCode</a:t>
            </a:r>
            <a:endParaRPr lang="ko-KR" altLang="en-US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727012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U8.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잠금 설정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83A28-779F-D92A-8780-3EB3C905F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47"/>
          <a:stretch/>
        </p:blipFill>
        <p:spPr>
          <a:xfrm>
            <a:off x="2614184" y="1096989"/>
            <a:ext cx="6963632" cy="3298851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3ED5F4F2-C792-1322-FF70-F2789E2B6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F7911A-39F8-EA06-D477-23C1174B8BB2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7F5666C-F678-92B4-A93B-8E2F62E816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79" b="45565"/>
          <a:stretch/>
        </p:blipFill>
        <p:spPr>
          <a:xfrm>
            <a:off x="213295" y="4564529"/>
            <a:ext cx="11765410" cy="156934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937142-2D5A-F2C1-B8F9-36DC78E555DA}"/>
              </a:ext>
            </a:extLst>
          </p:cNvPr>
          <p:cNvSpPr/>
          <p:nvPr/>
        </p:nvSpPr>
        <p:spPr>
          <a:xfrm>
            <a:off x="4335695" y="2145649"/>
            <a:ext cx="1541124" cy="443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7730BD-9361-CAE5-550E-D8225ACA612D}"/>
              </a:ext>
            </a:extLst>
          </p:cNvPr>
          <p:cNvSpPr/>
          <p:nvPr/>
        </p:nvSpPr>
        <p:spPr>
          <a:xfrm>
            <a:off x="297952" y="4879669"/>
            <a:ext cx="2753474" cy="277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3618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727012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U8.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잠금 설정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83A28-779F-D92A-8780-3EB3C905F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47"/>
          <a:stretch/>
        </p:blipFill>
        <p:spPr>
          <a:xfrm>
            <a:off x="2614184" y="1096989"/>
            <a:ext cx="6963632" cy="3298851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3ED5F4F2-C792-1322-FF70-F2789E2B6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F7911A-39F8-EA06-D477-23C1174B8BB2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7F5666C-F678-92B4-A93B-8E2F62E816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79" b="45565"/>
          <a:stretch/>
        </p:blipFill>
        <p:spPr>
          <a:xfrm>
            <a:off x="213295" y="4564529"/>
            <a:ext cx="11765410" cy="156934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937142-2D5A-F2C1-B8F9-36DC78E555DA}"/>
              </a:ext>
            </a:extLst>
          </p:cNvPr>
          <p:cNvSpPr/>
          <p:nvPr/>
        </p:nvSpPr>
        <p:spPr>
          <a:xfrm>
            <a:off x="4335695" y="2568539"/>
            <a:ext cx="1869896" cy="1743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7730BD-9361-CAE5-550E-D8225ACA612D}"/>
              </a:ext>
            </a:extLst>
          </p:cNvPr>
          <p:cNvSpPr/>
          <p:nvPr/>
        </p:nvSpPr>
        <p:spPr>
          <a:xfrm>
            <a:off x="603043" y="5616059"/>
            <a:ext cx="2386738" cy="5486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662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727012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U8.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잠금 설정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83A28-779F-D92A-8780-3EB3C905F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89" b="3987"/>
          <a:stretch/>
        </p:blipFill>
        <p:spPr>
          <a:xfrm>
            <a:off x="2614184" y="1079693"/>
            <a:ext cx="6963632" cy="3402090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3ED5F4F2-C792-1322-FF70-F2789E2B6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F7911A-39F8-EA06-D477-23C1174B8BB2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7F5666C-F678-92B4-A93B-8E2F62E816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9" t="55494" r="219" b="9577"/>
          <a:stretch/>
        </p:blipFill>
        <p:spPr>
          <a:xfrm>
            <a:off x="142338" y="4941891"/>
            <a:ext cx="11837329" cy="9346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937142-2D5A-F2C1-B8F9-36DC78E555DA}"/>
              </a:ext>
            </a:extLst>
          </p:cNvPr>
          <p:cNvSpPr/>
          <p:nvPr/>
        </p:nvSpPr>
        <p:spPr>
          <a:xfrm>
            <a:off x="4325420" y="1069139"/>
            <a:ext cx="3719245" cy="9137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7730BD-9361-CAE5-550E-D8225ACA612D}"/>
              </a:ext>
            </a:extLst>
          </p:cNvPr>
          <p:cNvSpPr/>
          <p:nvPr/>
        </p:nvSpPr>
        <p:spPr>
          <a:xfrm>
            <a:off x="212334" y="4887821"/>
            <a:ext cx="4113086" cy="2287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3634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727012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U8.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잠금 설정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83A28-779F-D92A-8780-3EB3C905F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89" b="3987"/>
          <a:stretch/>
        </p:blipFill>
        <p:spPr>
          <a:xfrm>
            <a:off x="2614184" y="1079693"/>
            <a:ext cx="6963632" cy="3402090"/>
          </a:xfrm>
          <a:prstGeom prst="rect">
            <a:avLst/>
          </a:prstGeom>
        </p:spPr>
      </p:pic>
      <p:pic>
        <p:nvPicPr>
          <p:cNvPr id="11" name="Picture 4" descr="Java file format extension color line icon Vector Image">
            <a:extLst>
              <a:ext uri="{FF2B5EF4-FFF2-40B4-BE49-F238E27FC236}">
                <a16:creationId xmlns:a16="http://schemas.microsoft.com/office/drawing/2014/main" id="{3ED5F4F2-C792-1322-FF70-F2789E2B6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F7911A-39F8-EA06-D477-23C1174B8BB2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7F5666C-F678-92B4-A93B-8E2F62E816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9" t="55494" r="219" b="9577"/>
          <a:stretch/>
        </p:blipFill>
        <p:spPr>
          <a:xfrm>
            <a:off x="142338" y="4941891"/>
            <a:ext cx="11837329" cy="9346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937142-2D5A-F2C1-B8F9-36DC78E555DA}"/>
              </a:ext>
            </a:extLst>
          </p:cNvPr>
          <p:cNvSpPr/>
          <p:nvPr/>
        </p:nvSpPr>
        <p:spPr>
          <a:xfrm>
            <a:off x="2897313" y="2078507"/>
            <a:ext cx="6349430" cy="13504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7730BD-9361-CAE5-550E-D8225ACA612D}"/>
              </a:ext>
            </a:extLst>
          </p:cNvPr>
          <p:cNvSpPr/>
          <p:nvPr/>
        </p:nvSpPr>
        <p:spPr>
          <a:xfrm>
            <a:off x="212334" y="5126804"/>
            <a:ext cx="2140448" cy="695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48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841375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9B48E-BADC-A22F-CF97-FBA526A86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6465147-6024-A065-EA86-EF5FE7AA7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365" y="1299973"/>
            <a:ext cx="6701741" cy="278566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6AA2AA3-DD6F-64D3-303E-DA86FFFC4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817" y="4336860"/>
            <a:ext cx="7320632" cy="154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2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841375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9B48E-BADC-A22F-CF97-FBA526A86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8EA5C13-691C-B4C3-5F93-779CB9DA1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029" y="1402890"/>
            <a:ext cx="7671850" cy="45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8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841375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9B48E-BADC-A22F-CF97-FBA526A86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21A5630-CBCE-3B0B-441A-A1B67E652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275" y="1133107"/>
            <a:ext cx="7739102" cy="44832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E212CB-E93C-0732-D378-A7B9C31FB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614" y="5600605"/>
            <a:ext cx="7574366" cy="5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08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841375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9B48E-BADC-A22F-CF97-FBA526A86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EF3B34C-94B7-4898-4E74-3FEEF97FB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027" y="1304314"/>
            <a:ext cx="7738330" cy="47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841375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9B48E-BADC-A22F-CF97-FBA526A86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3535E85-D66D-9E77-FD00-21035C0ED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028" y="2774771"/>
            <a:ext cx="7164077" cy="18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1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841375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F883CAED-E69B-C9DE-67B1-93F6DD873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315498" y="123943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DB82DE-5A08-9848-B090-A7C9EDFB6AA3}"/>
              </a:ext>
            </a:extLst>
          </p:cNvPr>
          <p:cNvSpPr txBox="1"/>
          <p:nvPr/>
        </p:nvSpPr>
        <p:spPr>
          <a:xfrm>
            <a:off x="-201078" y="207628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UserData.java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E0A1B78-85DE-1C58-1700-4FB3747E3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37864" y="2164111"/>
            <a:ext cx="2530825" cy="278993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CA9A2E3-6C58-D1BB-50EE-6F885ED5C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479" y="1292445"/>
            <a:ext cx="5502117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7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AD685D-2A58-6B25-BD3A-435FC44E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8" y="3558348"/>
            <a:ext cx="4995402" cy="2691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77D4FF-D10C-0463-6BDF-FC4190AE6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08" y="1068973"/>
            <a:ext cx="4995402" cy="245664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F284F2B-762C-8D7E-C933-D28C32A531B1}"/>
              </a:ext>
            </a:extLst>
          </p:cNvPr>
          <p:cNvSpPr txBox="1"/>
          <p:nvPr/>
        </p:nvSpPr>
        <p:spPr>
          <a:xfrm>
            <a:off x="6465213" y="1083043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52" name="Picture 4" descr="Java file format extension color line icon Vector Image">
            <a:extLst>
              <a:ext uri="{FF2B5EF4-FFF2-40B4-BE49-F238E27FC236}">
                <a16:creationId xmlns:a16="http://schemas.microsoft.com/office/drawing/2014/main" id="{671F6F63-3DD7-0944-8C96-879B1DFC0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7240188" y="188951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627A391-EF31-1470-7A36-03A5E4BC99E4}"/>
              </a:ext>
            </a:extLst>
          </p:cNvPr>
          <p:cNvSpPr txBox="1"/>
          <p:nvPr/>
        </p:nvSpPr>
        <p:spPr>
          <a:xfrm>
            <a:off x="6723612" y="272636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98" name="Picture 4" descr="Java file format extension color line icon Vector Image">
            <a:extLst>
              <a:ext uri="{FF2B5EF4-FFF2-40B4-BE49-F238E27FC236}">
                <a16:creationId xmlns:a16="http://schemas.microsoft.com/office/drawing/2014/main" id="{D91F7296-5F73-A602-3B10-FF2533124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7240188" y="320251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38D1AE5-174A-419C-D58E-AC8F5C9141BE}"/>
              </a:ext>
            </a:extLst>
          </p:cNvPr>
          <p:cNvSpPr txBox="1"/>
          <p:nvPr/>
        </p:nvSpPr>
        <p:spPr>
          <a:xfrm>
            <a:off x="6723612" y="4039363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0" name="Picture 4" descr="Java file format extension color line icon Vector Image">
            <a:extLst>
              <a:ext uri="{FF2B5EF4-FFF2-40B4-BE49-F238E27FC236}">
                <a16:creationId xmlns:a16="http://schemas.microsoft.com/office/drawing/2014/main" id="{25AF6F59-11A8-7E66-29CF-3B7CE91A0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7240188" y="4515513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7D03ECB-7B5F-4DEC-47BB-C0709D4A4AB0}"/>
              </a:ext>
            </a:extLst>
          </p:cNvPr>
          <p:cNvSpPr txBox="1"/>
          <p:nvPr/>
        </p:nvSpPr>
        <p:spPr>
          <a:xfrm>
            <a:off x="6723612" y="5352360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UserData.java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" name="Picture 4" descr="Java file format extension color line icon Vector Image">
            <a:extLst>
              <a:ext uri="{FF2B5EF4-FFF2-40B4-BE49-F238E27FC236}">
                <a16:creationId xmlns:a16="http://schemas.microsoft.com/office/drawing/2014/main" id="{51A51A6D-D833-400B-7039-B8429AD65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9509731" y="188951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DA12098F-6FBD-1851-ACFF-928086735124}"/>
              </a:ext>
            </a:extLst>
          </p:cNvPr>
          <p:cNvSpPr txBox="1"/>
          <p:nvPr/>
        </p:nvSpPr>
        <p:spPr>
          <a:xfrm>
            <a:off x="8993155" y="272636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4" name="Picture 4" descr="Java file format extension color line icon Vector Image">
            <a:extLst>
              <a:ext uri="{FF2B5EF4-FFF2-40B4-BE49-F238E27FC236}">
                <a16:creationId xmlns:a16="http://schemas.microsoft.com/office/drawing/2014/main" id="{4F60EC79-1BDD-A352-9F3E-79272CD14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9504288" y="320251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6A8DBBE-96C7-5FAC-997B-48214A4D5DAA}"/>
              </a:ext>
            </a:extLst>
          </p:cNvPr>
          <p:cNvSpPr txBox="1"/>
          <p:nvPr/>
        </p:nvSpPr>
        <p:spPr>
          <a:xfrm>
            <a:off x="8599064" y="4039363"/>
            <a:ext cx="2675534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6" name="Picture 4" descr="Java file format extension color line icon Vector Image">
            <a:extLst>
              <a:ext uri="{FF2B5EF4-FFF2-40B4-BE49-F238E27FC236}">
                <a16:creationId xmlns:a16="http://schemas.microsoft.com/office/drawing/2014/main" id="{8715182C-372B-C14C-D37A-C7242311C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9509731" y="451356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D563D071-688A-88B0-D613-909DD00FE227}"/>
              </a:ext>
            </a:extLst>
          </p:cNvPr>
          <p:cNvSpPr txBox="1"/>
          <p:nvPr/>
        </p:nvSpPr>
        <p:spPr>
          <a:xfrm>
            <a:off x="8993155" y="535041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663632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68EC65-48D1-CCB6-3397-B0C036B36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258"/>
          <a:stretch/>
        </p:blipFill>
        <p:spPr>
          <a:xfrm>
            <a:off x="1237963" y="1020709"/>
            <a:ext cx="10308326" cy="1975040"/>
          </a:xfrm>
          <a:prstGeom prst="rect">
            <a:avLst/>
          </a:prstGeom>
        </p:spPr>
      </p:pic>
      <p:pic>
        <p:nvPicPr>
          <p:cNvPr id="12" name="Picture 4" descr="Java file format extension color line icon Vector Image">
            <a:extLst>
              <a:ext uri="{FF2B5EF4-FFF2-40B4-BE49-F238E27FC236}">
                <a16:creationId xmlns:a16="http://schemas.microsoft.com/office/drawing/2014/main" id="{65C0E718-6683-EF96-684C-F19A87578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99FD11-913C-C37F-1AEF-4E7DD17689F7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E9FC1F-0058-D456-0568-32BA7F559E02}"/>
              </a:ext>
            </a:extLst>
          </p:cNvPr>
          <p:cNvSpPr/>
          <p:nvPr/>
        </p:nvSpPr>
        <p:spPr>
          <a:xfrm>
            <a:off x="2958958" y="2145650"/>
            <a:ext cx="236306" cy="9365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20F4A63-7DAC-19A7-646E-911A75464A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173" b="79742"/>
          <a:stretch/>
        </p:blipFill>
        <p:spPr>
          <a:xfrm>
            <a:off x="623888" y="3991992"/>
            <a:ext cx="10308326" cy="16538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18B0A2-7751-567A-3D08-363814045ACF}"/>
              </a:ext>
            </a:extLst>
          </p:cNvPr>
          <p:cNvSpPr/>
          <p:nvPr/>
        </p:nvSpPr>
        <p:spPr>
          <a:xfrm>
            <a:off x="634162" y="4277961"/>
            <a:ext cx="4382001" cy="2943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1B698-1562-F6D3-D179-840136F11D2A}"/>
              </a:ext>
            </a:extLst>
          </p:cNvPr>
          <p:cNvSpPr txBox="1"/>
          <p:nvPr/>
        </p:nvSpPr>
        <p:spPr>
          <a:xfrm>
            <a:off x="603043" y="3355256"/>
            <a:ext cx="27382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채팅방</a:t>
            </a:r>
            <a:r>
              <a:rPr lang="ko-KR" altLang="en-US" dirty="0"/>
              <a:t> 매칭 메소드 추가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657468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E69A0756-5A44-328E-F027-59C976139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21" b="81242"/>
          <a:stretch/>
        </p:blipFill>
        <p:spPr>
          <a:xfrm>
            <a:off x="376767" y="4564553"/>
            <a:ext cx="11199304" cy="13732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6F7851-690C-113E-933D-F8B6FB4AE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9" b="70597"/>
          <a:stretch/>
        </p:blipFill>
        <p:spPr>
          <a:xfrm>
            <a:off x="2017037" y="1158883"/>
            <a:ext cx="8157926" cy="2828956"/>
          </a:xfrm>
          <a:prstGeom prst="rect">
            <a:avLst/>
          </a:prstGeom>
        </p:spPr>
      </p:pic>
      <p:pic>
        <p:nvPicPr>
          <p:cNvPr id="25" name="Picture 4" descr="Java file format extension color line icon Vector Image">
            <a:extLst>
              <a:ext uri="{FF2B5EF4-FFF2-40B4-BE49-F238E27FC236}">
                <a16:creationId xmlns:a16="http://schemas.microsoft.com/office/drawing/2014/main" id="{E466C787-9D1A-59F8-2EBB-2F4D5041F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47B1E4-3660-C6CF-C399-78E16050518B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86CAED-EBF3-21D8-7789-B7863C944B9F}"/>
              </a:ext>
            </a:extLst>
          </p:cNvPr>
          <p:cNvSpPr/>
          <p:nvPr/>
        </p:nvSpPr>
        <p:spPr>
          <a:xfrm>
            <a:off x="4017196" y="2195692"/>
            <a:ext cx="441788" cy="19303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E0533C-A1F7-A04A-8A99-7E545540F5FA}"/>
              </a:ext>
            </a:extLst>
          </p:cNvPr>
          <p:cNvSpPr/>
          <p:nvPr/>
        </p:nvSpPr>
        <p:spPr>
          <a:xfrm>
            <a:off x="482885" y="4879693"/>
            <a:ext cx="4356243" cy="2748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7B85F6-07BF-F17E-B808-EC1BDA632AFD}"/>
              </a:ext>
            </a:extLst>
          </p:cNvPr>
          <p:cNvSpPr txBox="1"/>
          <p:nvPr/>
        </p:nvSpPr>
        <p:spPr>
          <a:xfrm>
            <a:off x="623888" y="4168125"/>
            <a:ext cx="27382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채팅방</a:t>
            </a:r>
            <a:r>
              <a:rPr lang="ko-KR" altLang="en-US" dirty="0"/>
              <a:t> 입장 메소드 추가</a:t>
            </a:r>
          </a:p>
        </p:txBody>
      </p:sp>
    </p:spTree>
    <p:extLst>
      <p:ext uri="{BB962C8B-B14F-4D97-AF65-F5344CB8AC3E}">
        <p14:creationId xmlns:p14="http://schemas.microsoft.com/office/powerpoint/2010/main" val="209038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7314422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(2~5/5)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E69A0756-5A44-328E-F027-59C976139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" t="38976" r="25" b="53482"/>
          <a:stretch/>
        </p:blipFill>
        <p:spPr>
          <a:xfrm>
            <a:off x="142338" y="5408691"/>
            <a:ext cx="11954943" cy="4553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6F7851-690C-113E-933D-F8B6FB4AE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65" b="49681"/>
          <a:stretch/>
        </p:blipFill>
        <p:spPr>
          <a:xfrm>
            <a:off x="2017037" y="1135511"/>
            <a:ext cx="8157926" cy="3097442"/>
          </a:xfrm>
          <a:prstGeom prst="rect">
            <a:avLst/>
          </a:prstGeom>
        </p:spPr>
      </p:pic>
      <p:pic>
        <p:nvPicPr>
          <p:cNvPr id="25" name="Picture 4" descr="Java file format extension color line icon Vector Image">
            <a:extLst>
              <a:ext uri="{FF2B5EF4-FFF2-40B4-BE49-F238E27FC236}">
                <a16:creationId xmlns:a16="http://schemas.microsoft.com/office/drawing/2014/main" id="{E466C787-9D1A-59F8-2EBB-2F4D5041F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47B1E4-3660-C6CF-C399-78E16050518B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86CAED-EBF3-21D8-7789-B7863C944B9F}"/>
              </a:ext>
            </a:extLst>
          </p:cNvPr>
          <p:cNvSpPr/>
          <p:nvPr/>
        </p:nvSpPr>
        <p:spPr>
          <a:xfrm>
            <a:off x="3987687" y="1943146"/>
            <a:ext cx="3082247" cy="3390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E0533C-A1F7-A04A-8A99-7E545540F5FA}"/>
              </a:ext>
            </a:extLst>
          </p:cNvPr>
          <p:cNvSpPr/>
          <p:nvPr/>
        </p:nvSpPr>
        <p:spPr>
          <a:xfrm>
            <a:off x="2208944" y="3641172"/>
            <a:ext cx="7459038" cy="9346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BB2E33-0E6E-E6CA-7026-05B7D431D933}"/>
              </a:ext>
            </a:extLst>
          </p:cNvPr>
          <p:cNvSpPr/>
          <p:nvPr/>
        </p:nvSpPr>
        <p:spPr>
          <a:xfrm>
            <a:off x="3987686" y="3019364"/>
            <a:ext cx="3082247" cy="3390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509F03-A5DB-EFEE-FC3E-46DC4A00C65E}"/>
              </a:ext>
            </a:extLst>
          </p:cNvPr>
          <p:cNvSpPr txBox="1"/>
          <p:nvPr/>
        </p:nvSpPr>
        <p:spPr>
          <a:xfrm>
            <a:off x="909409" y="4855922"/>
            <a:ext cx="428675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매칭결과에</a:t>
            </a:r>
            <a:r>
              <a:rPr lang="ko-KR" altLang="en-US" dirty="0"/>
              <a:t> 따라 </a:t>
            </a:r>
            <a:r>
              <a:rPr lang="ko-KR" altLang="en-US" dirty="0" err="1"/>
              <a:t>채팅방</a:t>
            </a:r>
            <a:r>
              <a:rPr lang="ko-KR" altLang="en-US" dirty="0"/>
              <a:t> 참가 여부 추가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EF6AB9-F7F6-234F-840A-007E1FE48C81}"/>
              </a:ext>
            </a:extLst>
          </p:cNvPr>
          <p:cNvSpPr/>
          <p:nvPr/>
        </p:nvSpPr>
        <p:spPr>
          <a:xfrm>
            <a:off x="142338" y="5398137"/>
            <a:ext cx="8436583" cy="2855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823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753017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잠금 설정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(1/4)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87BEBF3-4750-7122-632C-19B488926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738"/>
          <a:stretch/>
        </p:blipFill>
        <p:spPr>
          <a:xfrm>
            <a:off x="2614184" y="1096989"/>
            <a:ext cx="6963632" cy="2332011"/>
          </a:xfrm>
          <a:prstGeom prst="rect">
            <a:avLst/>
          </a:prstGeom>
        </p:spPr>
      </p:pic>
      <p:pic>
        <p:nvPicPr>
          <p:cNvPr id="35" name="Picture 4" descr="Java file format extension color line icon Vector Image">
            <a:extLst>
              <a:ext uri="{FF2B5EF4-FFF2-40B4-BE49-F238E27FC236}">
                <a16:creationId xmlns:a16="http://schemas.microsoft.com/office/drawing/2014/main" id="{11136D7D-449A-0625-3C7F-14B741FA8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C458EE-1BC1-1AE1-FE2C-14A6A0A731E5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7CAB616B-1848-B6EA-C985-CF0470DBF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79" b="45565"/>
          <a:stretch/>
        </p:blipFill>
        <p:spPr>
          <a:xfrm>
            <a:off x="213295" y="4564529"/>
            <a:ext cx="11765410" cy="156934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F9E19D-2379-E288-D72A-743D61F9A857}"/>
              </a:ext>
            </a:extLst>
          </p:cNvPr>
          <p:cNvSpPr/>
          <p:nvPr/>
        </p:nvSpPr>
        <p:spPr>
          <a:xfrm>
            <a:off x="4335695" y="2145649"/>
            <a:ext cx="1541124" cy="443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10C638C-2BD3-886C-63F6-96C15D719883}"/>
              </a:ext>
            </a:extLst>
          </p:cNvPr>
          <p:cNvSpPr/>
          <p:nvPr/>
        </p:nvSpPr>
        <p:spPr>
          <a:xfrm>
            <a:off x="297952" y="4879669"/>
            <a:ext cx="2753474" cy="277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4876B9-0780-7085-3029-9496A3A699FC}"/>
              </a:ext>
            </a:extLst>
          </p:cNvPr>
          <p:cNvSpPr txBox="1"/>
          <p:nvPr/>
        </p:nvSpPr>
        <p:spPr>
          <a:xfrm>
            <a:off x="810808" y="3896515"/>
            <a:ext cx="336342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채팅방</a:t>
            </a:r>
            <a:r>
              <a:rPr lang="ko-KR" altLang="en-US" dirty="0"/>
              <a:t> 잠금 설정 메소드 추가</a:t>
            </a:r>
          </a:p>
        </p:txBody>
      </p:sp>
    </p:spTree>
    <p:extLst>
      <p:ext uri="{BB962C8B-B14F-4D97-AF65-F5344CB8AC3E}">
        <p14:creationId xmlns:p14="http://schemas.microsoft.com/office/powerpoint/2010/main" val="315519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829046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4F7483-4A6F-C673-634C-4BC86A65E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9762" y="1299973"/>
            <a:ext cx="3215266" cy="477988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BBD0F17-302F-C0FE-ECF2-A934BC1D7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247" y="1850172"/>
            <a:ext cx="6701741" cy="27856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9929A7-0B68-5154-DC34-3103ABA84B40}"/>
              </a:ext>
            </a:extLst>
          </p:cNvPr>
          <p:cNvSpPr/>
          <p:nvPr/>
        </p:nvSpPr>
        <p:spPr>
          <a:xfrm>
            <a:off x="4859676" y="3940671"/>
            <a:ext cx="6405312" cy="2774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AD3FE63-B222-0D8B-71C6-E8B2E8DA8B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771" r="24082" b="54967"/>
          <a:stretch/>
        </p:blipFill>
        <p:spPr>
          <a:xfrm>
            <a:off x="4522151" y="4838578"/>
            <a:ext cx="7354775" cy="7596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01CBC-B36A-7B9E-131F-AC7549402D35}"/>
              </a:ext>
            </a:extLst>
          </p:cNvPr>
          <p:cNvSpPr/>
          <p:nvPr/>
        </p:nvSpPr>
        <p:spPr>
          <a:xfrm>
            <a:off x="2901657" y="4243305"/>
            <a:ext cx="1043620" cy="1643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EF47EE-0326-87DD-A6BE-556E55FC0A23}"/>
              </a:ext>
            </a:extLst>
          </p:cNvPr>
          <p:cNvSpPr/>
          <p:nvPr/>
        </p:nvSpPr>
        <p:spPr>
          <a:xfrm>
            <a:off x="5095982" y="4817751"/>
            <a:ext cx="590916" cy="206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310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829046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그외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구현을 위해 필요한 코드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5187B05-B96C-0D05-0097-1C40F646E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9159" y="2080999"/>
            <a:ext cx="2530825" cy="2789934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E5F8842-64D7-9BCA-28BA-65D8F9F69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774" y="1209333"/>
            <a:ext cx="5502117" cy="4549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9929A7-0B68-5154-DC34-3103ABA84B40}"/>
              </a:ext>
            </a:extLst>
          </p:cNvPr>
          <p:cNvSpPr/>
          <p:nvPr/>
        </p:nvSpPr>
        <p:spPr>
          <a:xfrm>
            <a:off x="5712431" y="1374638"/>
            <a:ext cx="5291191" cy="2384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959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어려웠던 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제목 개체 틀 1"/>
          <p:cNvSpPr txBox="1"/>
          <p:nvPr/>
        </p:nvSpPr>
        <p:spPr>
          <a:xfrm>
            <a:off x="2201849" y="2875002"/>
            <a:ext cx="7961024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감사합니다</a:t>
            </a: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pic>
        <p:nvPicPr>
          <p:cNvPr id="2052" name="Picture 4" descr="Java file format extension color line icon Vector Image">
            <a:extLst>
              <a:ext uri="{FF2B5EF4-FFF2-40B4-BE49-F238E27FC236}">
                <a16:creationId xmlns:a16="http://schemas.microsoft.com/office/drawing/2014/main" id="{671F6F63-3DD7-0944-8C96-879B1DFC0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1710152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627A391-EF31-1470-7A36-03A5E4BC99E4}"/>
              </a:ext>
            </a:extLst>
          </p:cNvPr>
          <p:cNvSpPr txBox="1"/>
          <p:nvPr/>
        </p:nvSpPr>
        <p:spPr>
          <a:xfrm>
            <a:off x="1255131" y="2546999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98" name="Picture 4" descr="Java file format extension color line icon Vector Image">
            <a:extLst>
              <a:ext uri="{FF2B5EF4-FFF2-40B4-BE49-F238E27FC236}">
                <a16:creationId xmlns:a16="http://schemas.microsoft.com/office/drawing/2014/main" id="{D91F7296-5F73-A602-3B10-FF2533124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30231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38D1AE5-174A-419C-D58E-AC8F5C9141BE}"/>
              </a:ext>
            </a:extLst>
          </p:cNvPr>
          <p:cNvSpPr txBox="1"/>
          <p:nvPr/>
        </p:nvSpPr>
        <p:spPr>
          <a:xfrm>
            <a:off x="1255131" y="385999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0" name="Picture 4" descr="Java file format extension color line icon Vector Image">
            <a:extLst>
              <a:ext uri="{FF2B5EF4-FFF2-40B4-BE49-F238E27FC236}">
                <a16:creationId xmlns:a16="http://schemas.microsoft.com/office/drawing/2014/main" id="{25AF6F59-11A8-7E66-29CF-3B7CE91A0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433614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7D03ECB-7B5F-4DEC-47BB-C0709D4A4AB0}"/>
              </a:ext>
            </a:extLst>
          </p:cNvPr>
          <p:cNvSpPr txBox="1"/>
          <p:nvPr/>
        </p:nvSpPr>
        <p:spPr>
          <a:xfrm>
            <a:off x="1255131" y="5172993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UserData.java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54AEA-520D-9DB4-5102-B5EDB6EB71D6}"/>
              </a:ext>
            </a:extLst>
          </p:cNvPr>
          <p:cNvSpPr txBox="1"/>
          <p:nvPr/>
        </p:nvSpPr>
        <p:spPr>
          <a:xfrm>
            <a:off x="3669945" y="1710152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98256B-B6F6-9C2A-B89E-48C5BAD47B24}"/>
              </a:ext>
            </a:extLst>
          </p:cNvPr>
          <p:cNvSpPr txBox="1"/>
          <p:nvPr/>
        </p:nvSpPr>
        <p:spPr>
          <a:xfrm>
            <a:off x="3669945" y="3023149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93A66-82F5-62E5-4B55-C4ED538C9CD1}"/>
              </a:ext>
            </a:extLst>
          </p:cNvPr>
          <p:cNvSpPr txBox="1"/>
          <p:nvPr/>
        </p:nvSpPr>
        <p:spPr>
          <a:xfrm>
            <a:off x="3669944" y="4214837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49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6CEC13-ABCE-854D-6158-E734CD7A12EF}"/>
              </a:ext>
            </a:extLst>
          </p:cNvPr>
          <p:cNvSpPr txBox="1"/>
          <p:nvPr/>
        </p:nvSpPr>
        <p:spPr>
          <a:xfrm>
            <a:off x="3669945" y="1710152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7B8B43-1F5C-7C56-B500-48C3590376CF}"/>
              </a:ext>
            </a:extLst>
          </p:cNvPr>
          <p:cNvSpPr txBox="1"/>
          <p:nvPr/>
        </p:nvSpPr>
        <p:spPr>
          <a:xfrm>
            <a:off x="3669945" y="3023149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0A07D9-DE53-53BE-63BC-CD66611E657D}"/>
              </a:ext>
            </a:extLst>
          </p:cNvPr>
          <p:cNvSpPr txBox="1"/>
          <p:nvPr/>
        </p:nvSpPr>
        <p:spPr>
          <a:xfrm>
            <a:off x="3669944" y="4214837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2" name="Picture 4" descr="Java file format extension color line icon Vector Image">
            <a:extLst>
              <a:ext uri="{FF2B5EF4-FFF2-40B4-BE49-F238E27FC236}">
                <a16:creationId xmlns:a16="http://schemas.microsoft.com/office/drawing/2014/main" id="{5FA8AE79-71B7-7BC2-60F5-654F50E5C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1710152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B17986-B252-604E-8471-A6D4E9AE31FB}"/>
              </a:ext>
            </a:extLst>
          </p:cNvPr>
          <p:cNvSpPr txBox="1"/>
          <p:nvPr/>
        </p:nvSpPr>
        <p:spPr>
          <a:xfrm>
            <a:off x="1255131" y="2546999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4" name="Picture 4" descr="Java file format extension color line icon Vector Image">
            <a:extLst>
              <a:ext uri="{FF2B5EF4-FFF2-40B4-BE49-F238E27FC236}">
                <a16:creationId xmlns:a16="http://schemas.microsoft.com/office/drawing/2014/main" id="{61E1955F-71B9-596B-8DB1-35C7FC781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30231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4B44F8-A47E-26A0-2D92-194C3B6C6741}"/>
              </a:ext>
            </a:extLst>
          </p:cNvPr>
          <p:cNvSpPr txBox="1"/>
          <p:nvPr/>
        </p:nvSpPr>
        <p:spPr>
          <a:xfrm>
            <a:off x="859972" y="3859996"/>
            <a:ext cx="2688556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6" name="Picture 4" descr="Java file format extension color line icon Vector Image">
            <a:extLst>
              <a:ext uri="{FF2B5EF4-FFF2-40B4-BE49-F238E27FC236}">
                <a16:creationId xmlns:a16="http://schemas.microsoft.com/office/drawing/2014/main" id="{015A39BA-DE12-4ADB-2D49-C08078AA6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433614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365AB75-9F7F-C988-4C6B-FBDF109D7FD3}"/>
              </a:ext>
            </a:extLst>
          </p:cNvPr>
          <p:cNvSpPr txBox="1"/>
          <p:nvPr/>
        </p:nvSpPr>
        <p:spPr>
          <a:xfrm>
            <a:off x="1255131" y="5172993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30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76598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Ref1.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55D6E18-5FB3-BFE4-EE22-DA4F7D3FE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89"/>
          <a:stretch/>
        </p:blipFill>
        <p:spPr>
          <a:xfrm>
            <a:off x="2450773" y="1227377"/>
            <a:ext cx="6996970" cy="18782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34C8E9-863F-EDEB-7526-9848C1C74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735"/>
          <a:stretch/>
        </p:blipFill>
        <p:spPr>
          <a:xfrm>
            <a:off x="1952158" y="3243826"/>
            <a:ext cx="7937500" cy="28321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33AE82-00E8-76CB-035E-923F85A9FBC1}"/>
              </a:ext>
            </a:extLst>
          </p:cNvPr>
          <p:cNvSpPr/>
          <p:nvPr/>
        </p:nvSpPr>
        <p:spPr>
          <a:xfrm>
            <a:off x="6026046" y="1989045"/>
            <a:ext cx="2608289" cy="11166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BF1F1E-2F56-C623-F186-706333A15935}"/>
              </a:ext>
            </a:extLst>
          </p:cNvPr>
          <p:cNvSpPr/>
          <p:nvPr/>
        </p:nvSpPr>
        <p:spPr>
          <a:xfrm>
            <a:off x="2367688" y="3463929"/>
            <a:ext cx="3793270" cy="4888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E75353AC-A688-D2A1-683B-42BF89AF8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823649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E99E01-AEF1-7345-707A-74630E6D7B55}"/>
              </a:ext>
            </a:extLst>
          </p:cNvPr>
          <p:cNvSpPr txBox="1"/>
          <p:nvPr/>
        </p:nvSpPr>
        <p:spPr>
          <a:xfrm>
            <a:off x="307073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5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76598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Ref1.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55D6E18-5FB3-BFE4-EE22-DA4F7D3FE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11" b="-519"/>
          <a:stretch/>
        </p:blipFill>
        <p:spPr>
          <a:xfrm>
            <a:off x="2432624" y="1203572"/>
            <a:ext cx="6996970" cy="285228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34C8E9-863F-EDEB-7526-9848C1C74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84" b="54711"/>
          <a:stretch/>
        </p:blipFill>
        <p:spPr>
          <a:xfrm>
            <a:off x="1872418" y="4128619"/>
            <a:ext cx="7937500" cy="20326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33AE82-00E8-76CB-035E-923F85A9FBC1}"/>
              </a:ext>
            </a:extLst>
          </p:cNvPr>
          <p:cNvSpPr/>
          <p:nvPr/>
        </p:nvSpPr>
        <p:spPr>
          <a:xfrm>
            <a:off x="2821311" y="1293603"/>
            <a:ext cx="6422624" cy="24120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BF1F1E-2F56-C623-F186-706333A15935}"/>
              </a:ext>
            </a:extLst>
          </p:cNvPr>
          <p:cNvSpPr/>
          <p:nvPr/>
        </p:nvSpPr>
        <p:spPr>
          <a:xfrm>
            <a:off x="2482591" y="4081993"/>
            <a:ext cx="3553448" cy="1841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9DD8309D-DF74-38A2-E8E8-DF9FDD9CB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823649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0A6B39-B317-1211-B43B-028061D11CC9}"/>
              </a:ext>
            </a:extLst>
          </p:cNvPr>
          <p:cNvSpPr txBox="1"/>
          <p:nvPr/>
        </p:nvSpPr>
        <p:spPr>
          <a:xfrm>
            <a:off x="307073" y="222405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DBManage.java</a:t>
            </a:r>
          </a:p>
        </p:txBody>
      </p:sp>
    </p:spTree>
    <p:extLst>
      <p:ext uri="{BB962C8B-B14F-4D97-AF65-F5344CB8AC3E}">
        <p14:creationId xmlns:p14="http://schemas.microsoft.com/office/powerpoint/2010/main" val="2135384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936874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Ref2.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EveryTimeDBManage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328259-DFA3-7B97-F8F3-CB3CA8DEE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331"/>
          <a:stretch/>
        </p:blipFill>
        <p:spPr>
          <a:xfrm>
            <a:off x="2796845" y="1246604"/>
            <a:ext cx="6598310" cy="19463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EF7F83-AF3D-56D8-EE5E-B753EB714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55"/>
          <a:stretch/>
        </p:blipFill>
        <p:spPr>
          <a:xfrm>
            <a:off x="2051050" y="3331081"/>
            <a:ext cx="8089900" cy="27484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951E4B-014C-83FA-EB61-D87B55801C41}"/>
              </a:ext>
            </a:extLst>
          </p:cNvPr>
          <p:cNvSpPr/>
          <p:nvPr/>
        </p:nvSpPr>
        <p:spPr>
          <a:xfrm>
            <a:off x="6115986" y="2063995"/>
            <a:ext cx="2608289" cy="11166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7C39C2-5048-77D5-4ED0-A389A00EB338}"/>
              </a:ext>
            </a:extLst>
          </p:cNvPr>
          <p:cNvSpPr/>
          <p:nvPr/>
        </p:nvSpPr>
        <p:spPr>
          <a:xfrm>
            <a:off x="2442638" y="3538879"/>
            <a:ext cx="3928182" cy="4888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Picture 4" descr="Java file format extension color line icon Vector Image">
            <a:extLst>
              <a:ext uri="{FF2B5EF4-FFF2-40B4-BE49-F238E27FC236}">
                <a16:creationId xmlns:a16="http://schemas.microsoft.com/office/drawing/2014/main" id="{A7AB47D6-80F3-A753-3077-03D8D469C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823649" y="138720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63D9EA-17B1-F19E-217E-6AB62ABCD62B}"/>
              </a:ext>
            </a:extLst>
          </p:cNvPr>
          <p:cNvSpPr txBox="1"/>
          <p:nvPr/>
        </p:nvSpPr>
        <p:spPr>
          <a:xfrm>
            <a:off x="-88086" y="2233698"/>
            <a:ext cx="2688556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19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852</Words>
  <Application>Microsoft Office PowerPoint</Application>
  <PresentationFormat>와이드스크린</PresentationFormat>
  <Paragraphs>255</Paragraphs>
  <Slides>47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Y SpotlightOTF</vt:lpstr>
      <vt:lpstr>Arial</vt:lpstr>
      <vt:lpstr>Y 너만을 비춤체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kimdonghyeon</cp:lastModifiedBy>
  <cp:revision>664</cp:revision>
  <dcterms:created xsi:type="dcterms:W3CDTF">2022-03-20T13:05:20Z</dcterms:created>
  <dcterms:modified xsi:type="dcterms:W3CDTF">2022-06-06T17:12:18Z</dcterms:modified>
  <cp:version/>
</cp:coreProperties>
</file>